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6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3ED5F67-9317-4DD1-B201-D5DCF90AC6C3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C851DA1-82EE-433F-A54A-95DAB7C4D189}">
      <dgm:prSet phldrT="[Text]"/>
      <dgm:spPr/>
      <dgm:t>
        <a:bodyPr/>
        <a:lstStyle/>
        <a:p>
          <a:r>
            <a:rPr lang="en-US" dirty="0" smtClean="0"/>
            <a:t>Elementary (Grades PK-4/5)</a:t>
          </a:r>
          <a:endParaRPr lang="en-US" dirty="0"/>
        </a:p>
      </dgm:t>
    </dgm:pt>
    <dgm:pt modelId="{12EB62AF-BADB-4654-A81E-103F63E7A644}" type="parTrans" cxnId="{5F558E08-5DF1-439A-90C2-A84623251CB3}">
      <dgm:prSet/>
      <dgm:spPr/>
      <dgm:t>
        <a:bodyPr/>
        <a:lstStyle/>
        <a:p>
          <a:endParaRPr lang="en-US"/>
        </a:p>
      </dgm:t>
    </dgm:pt>
    <dgm:pt modelId="{766AEC7F-784E-47D8-8DE6-9EFD41B12279}" type="sibTrans" cxnId="{5F558E08-5DF1-439A-90C2-A84623251CB3}">
      <dgm:prSet/>
      <dgm:spPr/>
      <dgm:t>
        <a:bodyPr/>
        <a:lstStyle/>
        <a:p>
          <a:endParaRPr lang="en-US"/>
        </a:p>
      </dgm:t>
    </dgm:pt>
    <dgm:pt modelId="{A6D25D72-0405-497F-9A75-5D0A22AA727B}">
      <dgm:prSet phldrT="[Text]"/>
      <dgm:spPr/>
      <dgm:t>
        <a:bodyPr/>
        <a:lstStyle/>
        <a:p>
          <a:r>
            <a:rPr lang="en-US" b="1" u="sng" dirty="0" smtClean="0"/>
            <a:t>AWARENESS</a:t>
          </a:r>
          <a:endParaRPr lang="en-US" b="1" u="sng" dirty="0"/>
        </a:p>
      </dgm:t>
    </dgm:pt>
    <dgm:pt modelId="{12AA91BB-8FC4-4458-9865-597B120584A7}" type="parTrans" cxnId="{BA28FF90-6DC0-42A1-92F9-BC4960E0F39B}">
      <dgm:prSet/>
      <dgm:spPr/>
      <dgm:t>
        <a:bodyPr/>
        <a:lstStyle/>
        <a:p>
          <a:endParaRPr lang="en-US"/>
        </a:p>
      </dgm:t>
    </dgm:pt>
    <dgm:pt modelId="{C25D2EAB-8134-4CD5-8F2F-2602F0CF5A51}" type="sibTrans" cxnId="{BA28FF90-6DC0-42A1-92F9-BC4960E0F39B}">
      <dgm:prSet/>
      <dgm:spPr/>
      <dgm:t>
        <a:bodyPr/>
        <a:lstStyle/>
        <a:p>
          <a:endParaRPr lang="en-US"/>
        </a:p>
      </dgm:t>
    </dgm:pt>
    <dgm:pt modelId="{E4A17806-5D82-45C7-99D7-169AFC265DA7}">
      <dgm:prSet phldrT="[Text]"/>
      <dgm:spPr/>
      <dgm:t>
        <a:bodyPr/>
        <a:lstStyle/>
        <a:p>
          <a:r>
            <a:rPr lang="en-US" dirty="0" smtClean="0"/>
            <a:t>Try to increase the types of careers and educational opportunities that are out there!</a:t>
          </a:r>
          <a:endParaRPr lang="en-US" dirty="0"/>
        </a:p>
      </dgm:t>
    </dgm:pt>
    <dgm:pt modelId="{0F3FF640-FF45-468B-8D87-3921BA68864A}" type="parTrans" cxnId="{3CF7AFD9-2047-4C59-AD68-1C8D26238ED2}">
      <dgm:prSet/>
      <dgm:spPr/>
      <dgm:t>
        <a:bodyPr/>
        <a:lstStyle/>
        <a:p>
          <a:endParaRPr lang="en-US"/>
        </a:p>
      </dgm:t>
    </dgm:pt>
    <dgm:pt modelId="{539551A7-896D-46FE-BB97-F95D8DFF6139}" type="sibTrans" cxnId="{3CF7AFD9-2047-4C59-AD68-1C8D26238ED2}">
      <dgm:prSet/>
      <dgm:spPr/>
      <dgm:t>
        <a:bodyPr/>
        <a:lstStyle/>
        <a:p>
          <a:endParaRPr lang="en-US"/>
        </a:p>
      </dgm:t>
    </dgm:pt>
    <dgm:pt modelId="{D3C53BE9-F42F-4B8B-A6DE-2B0E04537AB4}">
      <dgm:prSet phldrT="[Text]"/>
      <dgm:spPr/>
      <dgm:t>
        <a:bodyPr/>
        <a:lstStyle/>
        <a:p>
          <a:r>
            <a:rPr lang="en-US" dirty="0" smtClean="0"/>
            <a:t>High School (Grades 9/10-12)</a:t>
          </a:r>
          <a:endParaRPr lang="en-US" dirty="0"/>
        </a:p>
      </dgm:t>
    </dgm:pt>
    <dgm:pt modelId="{5D196ED3-9DA7-4398-B67E-C7453A1C7466}" type="parTrans" cxnId="{8094368A-2B8F-46DD-B628-FC4CF225A68D}">
      <dgm:prSet/>
      <dgm:spPr/>
      <dgm:t>
        <a:bodyPr/>
        <a:lstStyle/>
        <a:p>
          <a:endParaRPr lang="en-US"/>
        </a:p>
      </dgm:t>
    </dgm:pt>
    <dgm:pt modelId="{A56C69C8-BB3E-4E11-ADFD-D200DADC42C8}" type="sibTrans" cxnId="{8094368A-2B8F-46DD-B628-FC4CF225A68D}">
      <dgm:prSet/>
      <dgm:spPr/>
      <dgm:t>
        <a:bodyPr/>
        <a:lstStyle/>
        <a:p>
          <a:endParaRPr lang="en-US"/>
        </a:p>
      </dgm:t>
    </dgm:pt>
    <dgm:pt modelId="{6FD78DD8-7036-4DC8-9CDA-50AD1AE7DD9F}">
      <dgm:prSet phldrT="[Text]"/>
      <dgm:spPr/>
      <dgm:t>
        <a:bodyPr/>
        <a:lstStyle/>
        <a:p>
          <a:r>
            <a:rPr lang="en-US" b="1" u="sng" dirty="0" smtClean="0"/>
            <a:t>PLANNING</a:t>
          </a:r>
          <a:endParaRPr lang="en-US" b="1" u="sng" dirty="0"/>
        </a:p>
      </dgm:t>
    </dgm:pt>
    <dgm:pt modelId="{0D6E48FE-BCA6-46F4-A6F5-EBB3FFF15F83}" type="parTrans" cxnId="{D1163552-2848-42E5-A8EC-BD28835223F8}">
      <dgm:prSet/>
      <dgm:spPr/>
      <dgm:t>
        <a:bodyPr/>
        <a:lstStyle/>
        <a:p>
          <a:endParaRPr lang="en-US"/>
        </a:p>
      </dgm:t>
    </dgm:pt>
    <dgm:pt modelId="{A6581924-97E9-4653-A889-15BDE972C732}" type="sibTrans" cxnId="{D1163552-2848-42E5-A8EC-BD28835223F8}">
      <dgm:prSet/>
      <dgm:spPr/>
      <dgm:t>
        <a:bodyPr/>
        <a:lstStyle/>
        <a:p>
          <a:endParaRPr lang="en-US"/>
        </a:p>
      </dgm:t>
    </dgm:pt>
    <dgm:pt modelId="{743BE42E-464D-47FA-98F7-1273451E364E}">
      <dgm:prSet phldrT="[Text]"/>
      <dgm:spPr/>
      <dgm:t>
        <a:bodyPr/>
        <a:lstStyle/>
        <a:p>
          <a:r>
            <a:rPr lang="en-US" dirty="0" smtClean="0"/>
            <a:t>Continue exploring interests, and start narrowing the focus.  Follow up with investigating &amp; pursuing postsecondary options!</a:t>
          </a:r>
          <a:endParaRPr lang="en-US" dirty="0"/>
        </a:p>
      </dgm:t>
    </dgm:pt>
    <dgm:pt modelId="{9F6C81B1-8F25-4B08-A6E3-E7A1AF90BF9F}" type="parTrans" cxnId="{4D3E8C4A-82E3-43D8-85D4-F20CC29088DB}">
      <dgm:prSet/>
      <dgm:spPr/>
      <dgm:t>
        <a:bodyPr/>
        <a:lstStyle/>
        <a:p>
          <a:endParaRPr lang="en-US"/>
        </a:p>
      </dgm:t>
    </dgm:pt>
    <dgm:pt modelId="{473525F4-6547-4AFA-83E4-3B81FCB06DDF}" type="sibTrans" cxnId="{4D3E8C4A-82E3-43D8-85D4-F20CC29088DB}">
      <dgm:prSet/>
      <dgm:spPr/>
      <dgm:t>
        <a:bodyPr/>
        <a:lstStyle/>
        <a:p>
          <a:endParaRPr lang="en-US"/>
        </a:p>
      </dgm:t>
    </dgm:pt>
    <dgm:pt modelId="{8EE1A034-0F86-4EDB-B7A9-5CA591C6DE15}">
      <dgm:prSet/>
      <dgm:spPr/>
      <dgm:t>
        <a:bodyPr/>
        <a:lstStyle/>
        <a:p>
          <a:r>
            <a:rPr lang="en-US" dirty="0" smtClean="0"/>
            <a:t>Middle School (Grades 5/6-8/9)</a:t>
          </a:r>
          <a:endParaRPr lang="en-US" dirty="0"/>
        </a:p>
      </dgm:t>
    </dgm:pt>
    <dgm:pt modelId="{C99B89EB-ADE9-4FA6-B91B-564AD0F0F0AD}" type="parTrans" cxnId="{8E405E89-2B2A-467B-B418-A027B6D65609}">
      <dgm:prSet/>
      <dgm:spPr/>
    </dgm:pt>
    <dgm:pt modelId="{24537CBF-4E0F-4679-89F3-52A1F45E1F43}" type="sibTrans" cxnId="{8E405E89-2B2A-467B-B418-A027B6D65609}">
      <dgm:prSet/>
      <dgm:spPr/>
    </dgm:pt>
    <dgm:pt modelId="{0B56446B-DC58-438C-BD94-B0F70CD395A4}">
      <dgm:prSet/>
      <dgm:spPr/>
      <dgm:t>
        <a:bodyPr/>
        <a:lstStyle/>
        <a:p>
          <a:r>
            <a:rPr lang="en-US" b="1" u="sng" dirty="0" smtClean="0"/>
            <a:t>EXPLORATION</a:t>
          </a:r>
          <a:endParaRPr lang="en-US" b="1" u="sng" dirty="0"/>
        </a:p>
      </dgm:t>
    </dgm:pt>
    <dgm:pt modelId="{99C5A9FE-EDB5-4C4F-84B7-2A60AA418060}" type="parTrans" cxnId="{21E83967-2896-43D0-ABA6-34472FFA9888}">
      <dgm:prSet/>
      <dgm:spPr/>
    </dgm:pt>
    <dgm:pt modelId="{EDD87E9E-DB27-4EFF-978A-0EC0274933F8}" type="sibTrans" cxnId="{21E83967-2896-43D0-ABA6-34472FFA9888}">
      <dgm:prSet/>
      <dgm:spPr/>
    </dgm:pt>
    <dgm:pt modelId="{5A55C3C7-0069-4A00-8627-F80EDF424641}">
      <dgm:prSet/>
      <dgm:spPr/>
      <dgm:t>
        <a:bodyPr/>
        <a:lstStyle/>
        <a:p>
          <a:r>
            <a:rPr lang="en-US" dirty="0" smtClean="0"/>
            <a:t>Let students take a variety of assessments to learn about who they are, what they enjoy/value &amp; what they are good at</a:t>
          </a:r>
          <a:endParaRPr lang="en-US" dirty="0"/>
        </a:p>
      </dgm:t>
    </dgm:pt>
    <dgm:pt modelId="{9519F1FC-8499-4832-8C36-A6DABA712D3C}" type="parTrans" cxnId="{7CAD7EBA-0FB5-460F-86B7-0BF4025FB338}">
      <dgm:prSet/>
      <dgm:spPr/>
      <dgm:t>
        <a:bodyPr/>
        <a:lstStyle/>
        <a:p>
          <a:endParaRPr lang="en-US"/>
        </a:p>
      </dgm:t>
    </dgm:pt>
    <dgm:pt modelId="{2CD1AB66-2CED-4BB3-9CE7-0A431901DE1B}" type="sibTrans" cxnId="{7CAD7EBA-0FB5-460F-86B7-0BF4025FB338}">
      <dgm:prSet/>
      <dgm:spPr/>
      <dgm:t>
        <a:bodyPr/>
        <a:lstStyle/>
        <a:p>
          <a:endParaRPr lang="en-US"/>
        </a:p>
      </dgm:t>
    </dgm:pt>
    <dgm:pt modelId="{24BDC44F-6144-4991-98D4-E8AFE5F52C9C}" type="pres">
      <dgm:prSet presAssocID="{53ED5F67-9317-4DD1-B201-D5DCF90AC6C3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1AA2FE51-AC68-4B47-8A18-0DE911D44E2B}" type="pres">
      <dgm:prSet presAssocID="{2C851DA1-82EE-433F-A54A-95DAB7C4D189}" presName="linNode" presStyleCnt="0"/>
      <dgm:spPr/>
    </dgm:pt>
    <dgm:pt modelId="{A0907FB1-02CE-454A-A906-CF2E0F00B5CA}" type="pres">
      <dgm:prSet presAssocID="{2C851DA1-82EE-433F-A54A-95DAB7C4D189}" presName="parentShp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3A8E6B3-887E-4A7A-BDD9-28B61F0FB0D3}" type="pres">
      <dgm:prSet presAssocID="{2C851DA1-82EE-433F-A54A-95DAB7C4D189}" presName="childShp" presStyleLbl="b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EBE709B-277E-4D03-ADF9-5DDCA070841D}" type="pres">
      <dgm:prSet presAssocID="{766AEC7F-784E-47D8-8DE6-9EFD41B12279}" presName="spacing" presStyleCnt="0"/>
      <dgm:spPr/>
    </dgm:pt>
    <dgm:pt modelId="{D61AE6D3-80DE-4E46-B3E8-7A0BE338D852}" type="pres">
      <dgm:prSet presAssocID="{8EE1A034-0F86-4EDB-B7A9-5CA591C6DE15}" presName="linNode" presStyleCnt="0"/>
      <dgm:spPr/>
    </dgm:pt>
    <dgm:pt modelId="{A92C3A20-EE4D-48DF-9D94-B266348E14D0}" type="pres">
      <dgm:prSet presAssocID="{8EE1A034-0F86-4EDB-B7A9-5CA591C6DE15}" presName="parentShp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00F049E-AF1C-49DC-9B43-7670F375BB85}" type="pres">
      <dgm:prSet presAssocID="{8EE1A034-0F86-4EDB-B7A9-5CA591C6DE15}" presName="childShp" presStyleLbl="b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4DD23F3-FCC8-4271-8D0E-421F1E0D639E}" type="pres">
      <dgm:prSet presAssocID="{24537CBF-4E0F-4679-89F3-52A1F45E1F43}" presName="spacing" presStyleCnt="0"/>
      <dgm:spPr/>
    </dgm:pt>
    <dgm:pt modelId="{D3DBBC83-8A93-4667-B7CA-07EA6CE84253}" type="pres">
      <dgm:prSet presAssocID="{D3C53BE9-F42F-4B8B-A6DE-2B0E04537AB4}" presName="linNode" presStyleCnt="0"/>
      <dgm:spPr/>
    </dgm:pt>
    <dgm:pt modelId="{CA29CCEC-F09A-4C54-A00A-87DA63F270EE}" type="pres">
      <dgm:prSet presAssocID="{D3C53BE9-F42F-4B8B-A6DE-2B0E04537AB4}" presName="parentShp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42720B9-84DE-4DAB-AEB2-7B7ED8624AA0}" type="pres">
      <dgm:prSet presAssocID="{D3C53BE9-F42F-4B8B-A6DE-2B0E04537AB4}" presName="childShp" presStyleLbl="b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1E83967-2896-43D0-ABA6-34472FFA9888}" srcId="{8EE1A034-0F86-4EDB-B7A9-5CA591C6DE15}" destId="{0B56446B-DC58-438C-BD94-B0F70CD395A4}" srcOrd="0" destOrd="0" parTransId="{99C5A9FE-EDB5-4C4F-84B7-2A60AA418060}" sibTransId="{EDD87E9E-DB27-4EFF-978A-0EC0274933F8}"/>
    <dgm:cxn modelId="{0AE648D9-1A8B-47F3-A7DA-E361D505FB87}" type="presOf" srcId="{2C851DA1-82EE-433F-A54A-95DAB7C4D189}" destId="{A0907FB1-02CE-454A-A906-CF2E0F00B5CA}" srcOrd="0" destOrd="0" presId="urn:microsoft.com/office/officeart/2005/8/layout/vList6"/>
    <dgm:cxn modelId="{2E74198B-98EE-4300-90B1-105C1412960A}" type="presOf" srcId="{5A55C3C7-0069-4A00-8627-F80EDF424641}" destId="{A00F049E-AF1C-49DC-9B43-7670F375BB85}" srcOrd="0" destOrd="1" presId="urn:microsoft.com/office/officeart/2005/8/layout/vList6"/>
    <dgm:cxn modelId="{46841F6D-778E-4CC1-A43B-C1DB00B24A56}" type="presOf" srcId="{743BE42E-464D-47FA-98F7-1273451E364E}" destId="{342720B9-84DE-4DAB-AEB2-7B7ED8624AA0}" srcOrd="0" destOrd="1" presId="urn:microsoft.com/office/officeart/2005/8/layout/vList6"/>
    <dgm:cxn modelId="{8E405E89-2B2A-467B-B418-A027B6D65609}" srcId="{53ED5F67-9317-4DD1-B201-D5DCF90AC6C3}" destId="{8EE1A034-0F86-4EDB-B7A9-5CA591C6DE15}" srcOrd="1" destOrd="0" parTransId="{C99B89EB-ADE9-4FA6-B91B-564AD0F0F0AD}" sibTransId="{24537CBF-4E0F-4679-89F3-52A1F45E1F43}"/>
    <dgm:cxn modelId="{7CAD7EBA-0FB5-460F-86B7-0BF4025FB338}" srcId="{8EE1A034-0F86-4EDB-B7A9-5CA591C6DE15}" destId="{5A55C3C7-0069-4A00-8627-F80EDF424641}" srcOrd="1" destOrd="0" parTransId="{9519F1FC-8499-4832-8C36-A6DABA712D3C}" sibTransId="{2CD1AB66-2CED-4BB3-9CE7-0A431901DE1B}"/>
    <dgm:cxn modelId="{BA28FF90-6DC0-42A1-92F9-BC4960E0F39B}" srcId="{2C851DA1-82EE-433F-A54A-95DAB7C4D189}" destId="{A6D25D72-0405-497F-9A75-5D0A22AA727B}" srcOrd="0" destOrd="0" parTransId="{12AA91BB-8FC4-4458-9865-597B120584A7}" sibTransId="{C25D2EAB-8134-4CD5-8F2F-2602F0CF5A51}"/>
    <dgm:cxn modelId="{D1163552-2848-42E5-A8EC-BD28835223F8}" srcId="{D3C53BE9-F42F-4B8B-A6DE-2B0E04537AB4}" destId="{6FD78DD8-7036-4DC8-9CDA-50AD1AE7DD9F}" srcOrd="0" destOrd="0" parTransId="{0D6E48FE-BCA6-46F4-A6F5-EBB3FFF15F83}" sibTransId="{A6581924-97E9-4653-A889-15BDE972C732}"/>
    <dgm:cxn modelId="{8094368A-2B8F-46DD-B628-FC4CF225A68D}" srcId="{53ED5F67-9317-4DD1-B201-D5DCF90AC6C3}" destId="{D3C53BE9-F42F-4B8B-A6DE-2B0E04537AB4}" srcOrd="2" destOrd="0" parTransId="{5D196ED3-9DA7-4398-B67E-C7453A1C7466}" sibTransId="{A56C69C8-BB3E-4E11-ADFD-D200DADC42C8}"/>
    <dgm:cxn modelId="{4D3E8C4A-82E3-43D8-85D4-F20CC29088DB}" srcId="{D3C53BE9-F42F-4B8B-A6DE-2B0E04537AB4}" destId="{743BE42E-464D-47FA-98F7-1273451E364E}" srcOrd="1" destOrd="0" parTransId="{9F6C81B1-8F25-4B08-A6E3-E7A1AF90BF9F}" sibTransId="{473525F4-6547-4AFA-83E4-3B81FCB06DDF}"/>
    <dgm:cxn modelId="{EC0C1594-B3EA-405D-AE88-CF4E52EA396A}" type="presOf" srcId="{D3C53BE9-F42F-4B8B-A6DE-2B0E04537AB4}" destId="{CA29CCEC-F09A-4C54-A00A-87DA63F270EE}" srcOrd="0" destOrd="0" presId="urn:microsoft.com/office/officeart/2005/8/layout/vList6"/>
    <dgm:cxn modelId="{3CF7AFD9-2047-4C59-AD68-1C8D26238ED2}" srcId="{2C851DA1-82EE-433F-A54A-95DAB7C4D189}" destId="{E4A17806-5D82-45C7-99D7-169AFC265DA7}" srcOrd="1" destOrd="0" parTransId="{0F3FF640-FF45-468B-8D87-3921BA68864A}" sibTransId="{539551A7-896D-46FE-BB97-F95D8DFF6139}"/>
    <dgm:cxn modelId="{7DD5D90C-3338-46C7-AEB5-1F11E4E2EC83}" type="presOf" srcId="{0B56446B-DC58-438C-BD94-B0F70CD395A4}" destId="{A00F049E-AF1C-49DC-9B43-7670F375BB85}" srcOrd="0" destOrd="0" presId="urn:microsoft.com/office/officeart/2005/8/layout/vList6"/>
    <dgm:cxn modelId="{5F558E08-5DF1-439A-90C2-A84623251CB3}" srcId="{53ED5F67-9317-4DD1-B201-D5DCF90AC6C3}" destId="{2C851DA1-82EE-433F-A54A-95DAB7C4D189}" srcOrd="0" destOrd="0" parTransId="{12EB62AF-BADB-4654-A81E-103F63E7A644}" sibTransId="{766AEC7F-784E-47D8-8DE6-9EFD41B12279}"/>
    <dgm:cxn modelId="{55D2CFCE-EF29-4E40-9CB6-6DD8083BBE88}" type="presOf" srcId="{E4A17806-5D82-45C7-99D7-169AFC265DA7}" destId="{63A8E6B3-887E-4A7A-BDD9-28B61F0FB0D3}" srcOrd="0" destOrd="1" presId="urn:microsoft.com/office/officeart/2005/8/layout/vList6"/>
    <dgm:cxn modelId="{A4822502-043B-4BF2-9A5B-037F24696942}" type="presOf" srcId="{A6D25D72-0405-497F-9A75-5D0A22AA727B}" destId="{63A8E6B3-887E-4A7A-BDD9-28B61F0FB0D3}" srcOrd="0" destOrd="0" presId="urn:microsoft.com/office/officeart/2005/8/layout/vList6"/>
    <dgm:cxn modelId="{9F62207C-EFFB-4C4D-9715-D481EACC79B3}" type="presOf" srcId="{8EE1A034-0F86-4EDB-B7A9-5CA591C6DE15}" destId="{A92C3A20-EE4D-48DF-9D94-B266348E14D0}" srcOrd="0" destOrd="0" presId="urn:microsoft.com/office/officeart/2005/8/layout/vList6"/>
    <dgm:cxn modelId="{5DF94436-BECF-4839-AD0C-D69E1AAC8645}" type="presOf" srcId="{53ED5F67-9317-4DD1-B201-D5DCF90AC6C3}" destId="{24BDC44F-6144-4991-98D4-E8AFE5F52C9C}" srcOrd="0" destOrd="0" presId="urn:microsoft.com/office/officeart/2005/8/layout/vList6"/>
    <dgm:cxn modelId="{480FCE99-3A6D-4050-88CA-8E3D2C53ABA2}" type="presOf" srcId="{6FD78DD8-7036-4DC8-9CDA-50AD1AE7DD9F}" destId="{342720B9-84DE-4DAB-AEB2-7B7ED8624AA0}" srcOrd="0" destOrd="0" presId="urn:microsoft.com/office/officeart/2005/8/layout/vList6"/>
    <dgm:cxn modelId="{851EC082-85E6-4250-93ED-5C82E680903B}" type="presParOf" srcId="{24BDC44F-6144-4991-98D4-E8AFE5F52C9C}" destId="{1AA2FE51-AC68-4B47-8A18-0DE911D44E2B}" srcOrd="0" destOrd="0" presId="urn:microsoft.com/office/officeart/2005/8/layout/vList6"/>
    <dgm:cxn modelId="{78E29E02-1FF8-4B60-BEB9-6792305DBDA3}" type="presParOf" srcId="{1AA2FE51-AC68-4B47-8A18-0DE911D44E2B}" destId="{A0907FB1-02CE-454A-A906-CF2E0F00B5CA}" srcOrd="0" destOrd="0" presId="urn:microsoft.com/office/officeart/2005/8/layout/vList6"/>
    <dgm:cxn modelId="{44376365-296C-429D-B8BF-D6BE11CCE828}" type="presParOf" srcId="{1AA2FE51-AC68-4B47-8A18-0DE911D44E2B}" destId="{63A8E6B3-887E-4A7A-BDD9-28B61F0FB0D3}" srcOrd="1" destOrd="0" presId="urn:microsoft.com/office/officeart/2005/8/layout/vList6"/>
    <dgm:cxn modelId="{2B0FE403-6856-4A2D-A646-4E01C6EFC282}" type="presParOf" srcId="{24BDC44F-6144-4991-98D4-E8AFE5F52C9C}" destId="{EEBE709B-277E-4D03-ADF9-5DDCA070841D}" srcOrd="1" destOrd="0" presId="urn:microsoft.com/office/officeart/2005/8/layout/vList6"/>
    <dgm:cxn modelId="{F7D8881B-8134-4963-A20D-E51D82D47062}" type="presParOf" srcId="{24BDC44F-6144-4991-98D4-E8AFE5F52C9C}" destId="{D61AE6D3-80DE-4E46-B3E8-7A0BE338D852}" srcOrd="2" destOrd="0" presId="urn:microsoft.com/office/officeart/2005/8/layout/vList6"/>
    <dgm:cxn modelId="{EDF41A9B-0E95-4C23-A3B7-820455051A47}" type="presParOf" srcId="{D61AE6D3-80DE-4E46-B3E8-7A0BE338D852}" destId="{A92C3A20-EE4D-48DF-9D94-B266348E14D0}" srcOrd="0" destOrd="0" presId="urn:microsoft.com/office/officeart/2005/8/layout/vList6"/>
    <dgm:cxn modelId="{9E0B4F89-A3AF-4FD7-A73C-22BAF70BC83C}" type="presParOf" srcId="{D61AE6D3-80DE-4E46-B3E8-7A0BE338D852}" destId="{A00F049E-AF1C-49DC-9B43-7670F375BB85}" srcOrd="1" destOrd="0" presId="urn:microsoft.com/office/officeart/2005/8/layout/vList6"/>
    <dgm:cxn modelId="{604DD78E-F298-4067-9D00-EA01C93E0AF7}" type="presParOf" srcId="{24BDC44F-6144-4991-98D4-E8AFE5F52C9C}" destId="{C4DD23F3-FCC8-4271-8D0E-421F1E0D639E}" srcOrd="3" destOrd="0" presId="urn:microsoft.com/office/officeart/2005/8/layout/vList6"/>
    <dgm:cxn modelId="{EC380642-CFB3-4D6F-AB7C-0E2AEA90222A}" type="presParOf" srcId="{24BDC44F-6144-4991-98D4-E8AFE5F52C9C}" destId="{D3DBBC83-8A93-4667-B7CA-07EA6CE84253}" srcOrd="4" destOrd="0" presId="urn:microsoft.com/office/officeart/2005/8/layout/vList6"/>
    <dgm:cxn modelId="{ABAD1FE2-1738-4CBF-A8BB-CEFE021C4115}" type="presParOf" srcId="{D3DBBC83-8A93-4667-B7CA-07EA6CE84253}" destId="{CA29CCEC-F09A-4C54-A00A-87DA63F270EE}" srcOrd="0" destOrd="0" presId="urn:microsoft.com/office/officeart/2005/8/layout/vList6"/>
    <dgm:cxn modelId="{23F7C7EE-7AD7-486A-A746-B54995B868D0}" type="presParOf" srcId="{D3DBBC83-8A93-4667-B7CA-07EA6CE84253}" destId="{342720B9-84DE-4DAB-AEB2-7B7ED8624AA0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D5E832E-6CB2-456E-AAB2-F09285F206D1}" type="doc">
      <dgm:prSet loTypeId="urn:microsoft.com/office/officeart/2005/8/layout/chevron2" loCatId="list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F0A6A57-5DBD-4637-80F7-A55394EFD17F}">
      <dgm:prSet phldrT="[Text]"/>
      <dgm:spPr/>
      <dgm:t>
        <a:bodyPr/>
        <a:lstStyle/>
        <a:p>
          <a:r>
            <a:rPr lang="en-US" dirty="0" smtClean="0"/>
            <a:t>LEARNING STYLES</a:t>
          </a:r>
          <a:endParaRPr lang="en-US" dirty="0"/>
        </a:p>
      </dgm:t>
    </dgm:pt>
    <dgm:pt modelId="{FD139353-127C-41AF-9247-AF3ED7358EAF}" type="parTrans" cxnId="{6E413CD3-04AB-42AD-803C-3139470F7452}">
      <dgm:prSet/>
      <dgm:spPr/>
      <dgm:t>
        <a:bodyPr/>
        <a:lstStyle/>
        <a:p>
          <a:endParaRPr lang="en-US"/>
        </a:p>
      </dgm:t>
    </dgm:pt>
    <dgm:pt modelId="{3858BC0A-5F16-47BF-98B4-EBA71B603E10}" type="sibTrans" cxnId="{6E413CD3-04AB-42AD-803C-3139470F7452}">
      <dgm:prSet/>
      <dgm:spPr/>
      <dgm:t>
        <a:bodyPr/>
        <a:lstStyle/>
        <a:p>
          <a:endParaRPr lang="en-US"/>
        </a:p>
      </dgm:t>
    </dgm:pt>
    <dgm:pt modelId="{0136D5E1-905E-48C1-921D-3C9959566882}">
      <dgm:prSet phldrT="[Text]"/>
      <dgm:spPr/>
      <dgm:t>
        <a:bodyPr/>
        <a:lstStyle/>
        <a:p>
          <a:r>
            <a:rPr lang="en-US" dirty="0" smtClean="0"/>
            <a:t>INTERESTS</a:t>
          </a:r>
          <a:endParaRPr lang="en-US" dirty="0"/>
        </a:p>
      </dgm:t>
    </dgm:pt>
    <dgm:pt modelId="{23D7F12F-351B-46BE-95BA-0CEEA02A7679}" type="parTrans" cxnId="{40D893EB-43A4-4CF3-BF88-655B11B5E68E}">
      <dgm:prSet/>
      <dgm:spPr/>
      <dgm:t>
        <a:bodyPr/>
        <a:lstStyle/>
        <a:p>
          <a:endParaRPr lang="en-US"/>
        </a:p>
      </dgm:t>
    </dgm:pt>
    <dgm:pt modelId="{1D92E521-2837-4014-8CFE-0847A4ED326E}" type="sibTrans" cxnId="{40D893EB-43A4-4CF3-BF88-655B11B5E68E}">
      <dgm:prSet/>
      <dgm:spPr/>
      <dgm:t>
        <a:bodyPr/>
        <a:lstStyle/>
        <a:p>
          <a:endParaRPr lang="en-US"/>
        </a:p>
      </dgm:t>
    </dgm:pt>
    <dgm:pt modelId="{CBD0CB7E-AFDB-4FA4-B16D-A85655855C75}">
      <dgm:prSet phldrT="[Text]"/>
      <dgm:spPr/>
      <dgm:t>
        <a:bodyPr/>
        <a:lstStyle/>
        <a:p>
          <a:r>
            <a:rPr lang="en-US" dirty="0" smtClean="0"/>
            <a:t>SKILLS &amp; ABILITIES</a:t>
          </a:r>
          <a:endParaRPr lang="en-US" dirty="0"/>
        </a:p>
      </dgm:t>
    </dgm:pt>
    <dgm:pt modelId="{9A4EB8A2-58D8-4943-B59E-C54892D766E6}" type="parTrans" cxnId="{887D4224-CA18-46D1-956F-C1290D8156D5}">
      <dgm:prSet/>
      <dgm:spPr/>
      <dgm:t>
        <a:bodyPr/>
        <a:lstStyle/>
        <a:p>
          <a:endParaRPr lang="en-US"/>
        </a:p>
      </dgm:t>
    </dgm:pt>
    <dgm:pt modelId="{80C760C6-07AC-4B54-8237-5CD71AA38D4F}" type="sibTrans" cxnId="{887D4224-CA18-46D1-956F-C1290D8156D5}">
      <dgm:prSet/>
      <dgm:spPr/>
      <dgm:t>
        <a:bodyPr/>
        <a:lstStyle/>
        <a:p>
          <a:endParaRPr lang="en-US"/>
        </a:p>
      </dgm:t>
    </dgm:pt>
    <dgm:pt modelId="{00D92FD7-857A-44FB-9E83-5BDBC4267669}">
      <dgm:prSet phldrT="[Text]"/>
      <dgm:spPr/>
      <dgm:t>
        <a:bodyPr/>
        <a:lstStyle/>
        <a:p>
          <a:r>
            <a:rPr lang="en-US" dirty="0" smtClean="0"/>
            <a:t>VALUES</a:t>
          </a:r>
          <a:endParaRPr lang="en-US" dirty="0"/>
        </a:p>
      </dgm:t>
    </dgm:pt>
    <dgm:pt modelId="{DA3763E9-EB82-4ECA-AD71-9F0A018B96B2}" type="parTrans" cxnId="{6B89F73C-7A3D-4EA9-8426-55C94D30E4D7}">
      <dgm:prSet/>
      <dgm:spPr/>
      <dgm:t>
        <a:bodyPr/>
        <a:lstStyle/>
        <a:p>
          <a:endParaRPr lang="en-US"/>
        </a:p>
      </dgm:t>
    </dgm:pt>
    <dgm:pt modelId="{8350F68A-C7B9-4792-9D5C-44721E7EBECA}" type="sibTrans" cxnId="{6B89F73C-7A3D-4EA9-8426-55C94D30E4D7}">
      <dgm:prSet/>
      <dgm:spPr/>
      <dgm:t>
        <a:bodyPr/>
        <a:lstStyle/>
        <a:p>
          <a:endParaRPr lang="en-US"/>
        </a:p>
      </dgm:t>
    </dgm:pt>
    <dgm:pt modelId="{A36F3374-62E6-4E2B-A421-E43EFFEAAC41}">
      <dgm:prSet/>
      <dgm:spPr/>
      <dgm:t>
        <a:bodyPr/>
        <a:lstStyle/>
        <a:p>
          <a:r>
            <a:rPr lang="en-US" dirty="0" smtClean="0"/>
            <a:t>Learning Styles Inventory in Career Cruising, Kolb’s Learning Style Inventory, Fleming’s VARK Learning Style Questionnaire</a:t>
          </a:r>
          <a:endParaRPr lang="en-US" dirty="0"/>
        </a:p>
      </dgm:t>
    </dgm:pt>
    <dgm:pt modelId="{BC0AF150-EC3A-4F2C-8ED8-4DB12A61D980}" type="parTrans" cxnId="{E0221DD3-C8FB-442A-98D8-4A0FFB604DCB}">
      <dgm:prSet/>
      <dgm:spPr/>
      <dgm:t>
        <a:bodyPr/>
        <a:lstStyle/>
        <a:p>
          <a:endParaRPr lang="en-US"/>
        </a:p>
      </dgm:t>
    </dgm:pt>
    <dgm:pt modelId="{2B580BB4-FA22-4F8D-93FE-661F478AB8D4}" type="sibTrans" cxnId="{E0221DD3-C8FB-442A-98D8-4A0FFB604DCB}">
      <dgm:prSet/>
      <dgm:spPr/>
      <dgm:t>
        <a:bodyPr/>
        <a:lstStyle/>
        <a:p>
          <a:endParaRPr lang="en-US"/>
        </a:p>
      </dgm:t>
    </dgm:pt>
    <dgm:pt modelId="{F7EDC305-A3E7-4D0E-8CEB-C66810A0572C}">
      <dgm:prSet/>
      <dgm:spPr/>
      <dgm:t>
        <a:bodyPr/>
        <a:lstStyle/>
        <a:p>
          <a:endParaRPr lang="en-US"/>
        </a:p>
      </dgm:t>
    </dgm:pt>
    <dgm:pt modelId="{3030901F-F546-4B7F-A1C3-E15B22B09804}" type="parTrans" cxnId="{70217A55-E2C5-4880-BB80-F9C484A76374}">
      <dgm:prSet/>
      <dgm:spPr/>
      <dgm:t>
        <a:bodyPr/>
        <a:lstStyle/>
        <a:p>
          <a:endParaRPr lang="en-US"/>
        </a:p>
      </dgm:t>
    </dgm:pt>
    <dgm:pt modelId="{3E0B93DF-69A6-475A-BD6A-C96696B39B9A}" type="sibTrans" cxnId="{70217A55-E2C5-4880-BB80-F9C484A76374}">
      <dgm:prSet/>
      <dgm:spPr/>
      <dgm:t>
        <a:bodyPr/>
        <a:lstStyle/>
        <a:p>
          <a:endParaRPr lang="en-US"/>
        </a:p>
      </dgm:t>
    </dgm:pt>
    <dgm:pt modelId="{9ED6A7D6-1C73-45A1-8734-335CBFC01341}">
      <dgm:prSet/>
      <dgm:spPr/>
      <dgm:t>
        <a:bodyPr/>
        <a:lstStyle/>
        <a:p>
          <a:endParaRPr lang="en-US"/>
        </a:p>
      </dgm:t>
    </dgm:pt>
    <dgm:pt modelId="{F424DCF8-7A80-44FC-AE04-67E4CEF4F5FC}" type="parTrans" cxnId="{3A106C8D-3A02-4AC5-A2C7-5D00B2329311}">
      <dgm:prSet/>
      <dgm:spPr/>
      <dgm:t>
        <a:bodyPr/>
        <a:lstStyle/>
        <a:p>
          <a:endParaRPr lang="en-US"/>
        </a:p>
      </dgm:t>
    </dgm:pt>
    <dgm:pt modelId="{6A8CF44B-6D35-4286-A83E-F7E037F62BF0}" type="sibTrans" cxnId="{3A106C8D-3A02-4AC5-A2C7-5D00B2329311}">
      <dgm:prSet/>
      <dgm:spPr/>
      <dgm:t>
        <a:bodyPr/>
        <a:lstStyle/>
        <a:p>
          <a:endParaRPr lang="en-US"/>
        </a:p>
      </dgm:t>
    </dgm:pt>
    <dgm:pt modelId="{B6DB410A-BB2E-4152-9ACE-2309B4662654}">
      <dgm:prSet/>
      <dgm:spPr/>
      <dgm:t>
        <a:bodyPr/>
        <a:lstStyle/>
        <a:p>
          <a:r>
            <a:rPr lang="en-US" dirty="0" smtClean="0"/>
            <a:t>O*NET Work Importance Locator, Life Values Self-Assessment Test, </a:t>
          </a:r>
          <a:r>
            <a:rPr lang="en-US" dirty="0" err="1" smtClean="0"/>
            <a:t>InSight</a:t>
          </a:r>
          <a:r>
            <a:rPr lang="en-US" dirty="0" smtClean="0"/>
            <a:t> Values/Work Characteristics Inventory, 123test Work Values Test</a:t>
          </a:r>
          <a:endParaRPr lang="en-US" dirty="0"/>
        </a:p>
      </dgm:t>
    </dgm:pt>
    <dgm:pt modelId="{AF429F07-B3C7-426E-A523-B8FB4152A232}" type="parTrans" cxnId="{FB0CB783-F179-4BDE-BC24-217CB8F23993}">
      <dgm:prSet/>
      <dgm:spPr/>
      <dgm:t>
        <a:bodyPr/>
        <a:lstStyle/>
        <a:p>
          <a:endParaRPr lang="en-US"/>
        </a:p>
      </dgm:t>
    </dgm:pt>
    <dgm:pt modelId="{B54EE38D-12B7-4C48-9CFB-5C9141FABDB4}" type="sibTrans" cxnId="{FB0CB783-F179-4BDE-BC24-217CB8F23993}">
      <dgm:prSet/>
      <dgm:spPr/>
      <dgm:t>
        <a:bodyPr/>
        <a:lstStyle/>
        <a:p>
          <a:endParaRPr lang="en-US"/>
        </a:p>
      </dgm:t>
    </dgm:pt>
    <dgm:pt modelId="{930BEEB9-C910-411F-9A38-D4F57945C002}">
      <dgm:prSet/>
      <dgm:spPr/>
      <dgm:t>
        <a:bodyPr/>
        <a:lstStyle/>
        <a:p>
          <a:r>
            <a:rPr lang="en-US" dirty="0" smtClean="0"/>
            <a:t>PERSONALITY</a:t>
          </a:r>
          <a:endParaRPr lang="en-US" dirty="0"/>
        </a:p>
      </dgm:t>
    </dgm:pt>
    <dgm:pt modelId="{12BB24C7-9433-4C36-AD98-873FF2C07CC3}" type="parTrans" cxnId="{80E27439-C94D-466F-8B19-85ABB5753091}">
      <dgm:prSet/>
      <dgm:spPr/>
      <dgm:t>
        <a:bodyPr/>
        <a:lstStyle/>
        <a:p>
          <a:endParaRPr lang="en-US"/>
        </a:p>
      </dgm:t>
    </dgm:pt>
    <dgm:pt modelId="{90DF916C-1739-44E9-9DC7-42D92BD05A0A}" type="sibTrans" cxnId="{80E27439-C94D-466F-8B19-85ABB5753091}">
      <dgm:prSet/>
      <dgm:spPr/>
      <dgm:t>
        <a:bodyPr/>
        <a:lstStyle/>
        <a:p>
          <a:endParaRPr lang="en-US"/>
        </a:p>
      </dgm:t>
    </dgm:pt>
    <dgm:pt modelId="{D5CEF081-EDF9-41C3-90F0-4BCB84F928C3}">
      <dgm:prSet/>
      <dgm:spPr/>
      <dgm:t>
        <a:bodyPr/>
        <a:lstStyle/>
        <a:p>
          <a:r>
            <a:rPr lang="en-US" dirty="0" smtClean="0"/>
            <a:t>Big 5 Personality Traits, Holland Codes Personality Test, Meyers-Briggs Type Indicator, True Color Personality Test</a:t>
          </a:r>
          <a:endParaRPr lang="en-US" dirty="0"/>
        </a:p>
      </dgm:t>
    </dgm:pt>
    <dgm:pt modelId="{E952B2DF-9687-4052-82F4-8FE892C57A03}" type="parTrans" cxnId="{F04224F3-7580-4C13-B5B2-44D1831744E5}">
      <dgm:prSet/>
      <dgm:spPr/>
      <dgm:t>
        <a:bodyPr/>
        <a:lstStyle/>
        <a:p>
          <a:endParaRPr lang="en-US"/>
        </a:p>
      </dgm:t>
    </dgm:pt>
    <dgm:pt modelId="{03D12E0F-37E3-4987-863F-CFFF35CAC0DF}" type="sibTrans" cxnId="{F04224F3-7580-4C13-B5B2-44D1831744E5}">
      <dgm:prSet/>
      <dgm:spPr/>
      <dgm:t>
        <a:bodyPr/>
        <a:lstStyle/>
        <a:p>
          <a:endParaRPr lang="en-US"/>
        </a:p>
      </dgm:t>
    </dgm:pt>
    <dgm:pt modelId="{FCFE03C1-F5D2-4947-A6FA-E8B23EEEFC73}">
      <dgm:prSet/>
      <dgm:spPr/>
      <dgm:t>
        <a:bodyPr/>
        <a:lstStyle/>
        <a:p>
          <a:r>
            <a:rPr lang="en-US" dirty="0" smtClean="0"/>
            <a:t>Career Matchmaker in Career Cruising, </a:t>
          </a:r>
          <a:r>
            <a:rPr lang="en-US" dirty="0" err="1" smtClean="0"/>
            <a:t>Roadtrip</a:t>
          </a:r>
          <a:r>
            <a:rPr lang="en-US" dirty="0" smtClean="0"/>
            <a:t> Nation’s The Roadmap, TX GEAR UP’s Discover You Quiz, </a:t>
          </a:r>
          <a:r>
            <a:rPr lang="en-US" dirty="0" err="1" smtClean="0"/>
            <a:t>TEXASgenuine</a:t>
          </a:r>
          <a:r>
            <a:rPr lang="en-US" dirty="0" smtClean="0"/>
            <a:t> Assessment</a:t>
          </a:r>
          <a:endParaRPr lang="en-US" dirty="0"/>
        </a:p>
      </dgm:t>
    </dgm:pt>
    <dgm:pt modelId="{D099C6EF-B2AC-4564-B74C-02FAAF579C5A}" type="parTrans" cxnId="{86FFEA21-6CD0-4960-B7D9-6E4E743F69B5}">
      <dgm:prSet/>
      <dgm:spPr/>
      <dgm:t>
        <a:bodyPr/>
        <a:lstStyle/>
        <a:p>
          <a:endParaRPr lang="en-US"/>
        </a:p>
      </dgm:t>
    </dgm:pt>
    <dgm:pt modelId="{05E3075E-6B3B-429A-9400-7BAAD080F9BB}" type="sibTrans" cxnId="{86FFEA21-6CD0-4960-B7D9-6E4E743F69B5}">
      <dgm:prSet/>
      <dgm:spPr/>
      <dgm:t>
        <a:bodyPr/>
        <a:lstStyle/>
        <a:p>
          <a:endParaRPr lang="en-US"/>
        </a:p>
      </dgm:t>
    </dgm:pt>
    <dgm:pt modelId="{C327727C-F79E-4714-B54F-2FA26BC1D06A}">
      <dgm:prSet/>
      <dgm:spPr/>
      <dgm:t>
        <a:bodyPr/>
        <a:lstStyle/>
        <a:p>
          <a:r>
            <a:rPr lang="en-US" dirty="0" smtClean="0"/>
            <a:t>Ability Profiler in Career Cruising, </a:t>
          </a:r>
          <a:r>
            <a:rPr lang="en-US" dirty="0" err="1" smtClean="0"/>
            <a:t>CareerOneStopSkills</a:t>
          </a:r>
          <a:r>
            <a:rPr lang="en-US" dirty="0" smtClean="0"/>
            <a:t> Profiler, </a:t>
          </a:r>
          <a:r>
            <a:rPr lang="en-US" dirty="0" err="1" smtClean="0"/>
            <a:t>Thrively</a:t>
          </a:r>
          <a:r>
            <a:rPr lang="en-US" dirty="0" smtClean="0"/>
            <a:t>, 3 Smart Cubes, </a:t>
          </a:r>
          <a:r>
            <a:rPr lang="en-US" dirty="0" err="1" smtClean="0"/>
            <a:t>Sokanu</a:t>
          </a:r>
          <a:endParaRPr lang="en-US" dirty="0"/>
        </a:p>
      </dgm:t>
    </dgm:pt>
    <dgm:pt modelId="{4AB547B4-A6D2-4E69-B4B2-EB6B7ADE078D}" type="parTrans" cxnId="{A7F917DB-D25A-42A4-97A3-47857FAD16DB}">
      <dgm:prSet/>
      <dgm:spPr/>
      <dgm:t>
        <a:bodyPr/>
        <a:lstStyle/>
        <a:p>
          <a:endParaRPr lang="en-US"/>
        </a:p>
      </dgm:t>
    </dgm:pt>
    <dgm:pt modelId="{9CCD033D-72E8-4912-9BD2-8FF54F8142B2}" type="sibTrans" cxnId="{A7F917DB-D25A-42A4-97A3-47857FAD16DB}">
      <dgm:prSet/>
      <dgm:spPr/>
      <dgm:t>
        <a:bodyPr/>
        <a:lstStyle/>
        <a:p>
          <a:endParaRPr lang="en-US"/>
        </a:p>
      </dgm:t>
    </dgm:pt>
    <dgm:pt modelId="{6BAB4520-3957-40E8-8745-C45AADE863C1}" type="pres">
      <dgm:prSet presAssocID="{1D5E832E-6CB2-456E-AAB2-F09285F206D1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EF7FF41-65C5-484D-8CD3-B8F23304EECA}" type="pres">
      <dgm:prSet presAssocID="{3F0A6A57-5DBD-4637-80F7-A55394EFD17F}" presName="composite" presStyleCnt="0"/>
      <dgm:spPr/>
    </dgm:pt>
    <dgm:pt modelId="{DA9F1DC6-4520-4C5F-BBAE-5E0D21F4D93E}" type="pres">
      <dgm:prSet presAssocID="{3F0A6A57-5DBD-4637-80F7-A55394EFD17F}" presName="parentText" presStyleLbl="align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93136B8-4AB8-4F6E-B302-CA2206B949B2}" type="pres">
      <dgm:prSet presAssocID="{3F0A6A57-5DBD-4637-80F7-A55394EFD17F}" presName="descendantText" presStyleLbl="alignAcc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28C6308-279D-4FDA-9F75-EBC0EF9E7596}" type="pres">
      <dgm:prSet presAssocID="{3858BC0A-5F16-47BF-98B4-EBA71B603E10}" presName="sp" presStyleCnt="0"/>
      <dgm:spPr/>
    </dgm:pt>
    <dgm:pt modelId="{C38ED528-662B-496C-982C-D9F65AA595B2}" type="pres">
      <dgm:prSet presAssocID="{0136D5E1-905E-48C1-921D-3C9959566882}" presName="composite" presStyleCnt="0"/>
      <dgm:spPr/>
    </dgm:pt>
    <dgm:pt modelId="{B4F97EDE-3CCB-4FF9-AD6F-32F0EEA8A53D}" type="pres">
      <dgm:prSet presAssocID="{0136D5E1-905E-48C1-921D-3C9959566882}" presName="parentText" presStyleLbl="align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106F8B7-735C-4383-A132-BB8C5F522F84}" type="pres">
      <dgm:prSet presAssocID="{0136D5E1-905E-48C1-921D-3C9959566882}" presName="descendantText" presStyleLbl="alignAcc1" presStyleIdx="1" presStyleCnt="5" custLinFactY="200000" custLinFactNeighborX="269" custLinFactNeighborY="22124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36E7153-EA16-4D3C-B915-0A8A47B0A130}" type="pres">
      <dgm:prSet presAssocID="{1D92E521-2837-4014-8CFE-0847A4ED326E}" presName="sp" presStyleCnt="0"/>
      <dgm:spPr/>
    </dgm:pt>
    <dgm:pt modelId="{DA3F4A36-D01B-43BD-8233-B38AB3272928}" type="pres">
      <dgm:prSet presAssocID="{CBD0CB7E-AFDB-4FA4-B16D-A85655855C75}" presName="composite" presStyleCnt="0"/>
      <dgm:spPr/>
    </dgm:pt>
    <dgm:pt modelId="{30F9A6E1-EE89-41A2-9255-DD844DF98970}" type="pres">
      <dgm:prSet presAssocID="{CBD0CB7E-AFDB-4FA4-B16D-A85655855C75}" presName="parentText" presStyleLbl="align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6952562-DC57-47F3-A4E8-ACA9515AA9F2}" type="pres">
      <dgm:prSet presAssocID="{CBD0CB7E-AFDB-4FA4-B16D-A85655855C75}" presName="descendantText" presStyleLbl="alignAcc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7C06268-6AAC-434B-AD16-83C303E48D5D}" type="pres">
      <dgm:prSet presAssocID="{80C760C6-07AC-4B54-8237-5CD71AA38D4F}" presName="sp" presStyleCnt="0"/>
      <dgm:spPr/>
    </dgm:pt>
    <dgm:pt modelId="{0338B2A6-568A-46F8-86A0-9C920270EBDE}" type="pres">
      <dgm:prSet presAssocID="{00D92FD7-857A-44FB-9E83-5BDBC4267669}" presName="composite" presStyleCnt="0"/>
      <dgm:spPr/>
    </dgm:pt>
    <dgm:pt modelId="{785CFB2A-5736-4A7C-A0B8-AA0E779CB6CF}" type="pres">
      <dgm:prSet presAssocID="{00D92FD7-857A-44FB-9E83-5BDBC4267669}" presName="parentText" presStyleLbl="align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4C8A6C7-130D-49E2-9879-BAD5F5CA8379}" type="pres">
      <dgm:prSet presAssocID="{00D92FD7-857A-44FB-9E83-5BDBC4267669}" presName="descendantText" presStyleLbl="alignAcc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47C87C4-0B09-4141-A703-4831918EF4AA}" type="pres">
      <dgm:prSet presAssocID="{8350F68A-C7B9-4792-9D5C-44721E7EBECA}" presName="sp" presStyleCnt="0"/>
      <dgm:spPr/>
    </dgm:pt>
    <dgm:pt modelId="{7501CC72-71FF-40FC-ACF3-5B48CCCB766F}" type="pres">
      <dgm:prSet presAssocID="{930BEEB9-C910-411F-9A38-D4F57945C002}" presName="composite" presStyleCnt="0"/>
      <dgm:spPr/>
    </dgm:pt>
    <dgm:pt modelId="{776800A6-084B-4449-8521-A74D2EF04E6F}" type="pres">
      <dgm:prSet presAssocID="{930BEEB9-C910-411F-9A38-D4F57945C002}" presName="parentText" presStyleLbl="align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D053147-9E7E-442C-8455-4EF0A22108C4}" type="pres">
      <dgm:prSet presAssocID="{930BEEB9-C910-411F-9A38-D4F57945C002}" presName="descendantText" presStyleLbl="alignAcc1" presStyleIdx="4" presStyleCnt="5" custLinFactY="-200000" custLinFactNeighborX="5649" custLinFactNeighborY="-2168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A106C8D-3A02-4AC5-A2C7-5D00B2329311}" srcId="{00D92FD7-857A-44FB-9E83-5BDBC4267669}" destId="{9ED6A7D6-1C73-45A1-8734-335CBFC01341}" srcOrd="1" destOrd="0" parTransId="{F424DCF8-7A80-44FC-AE04-67E4CEF4F5FC}" sibTransId="{6A8CF44B-6D35-4286-A83E-F7E037F62BF0}"/>
    <dgm:cxn modelId="{DB184DFC-CDDA-4547-8805-6AE5E58CBD94}" type="presOf" srcId="{FCFE03C1-F5D2-4947-A6FA-E8B23EEEFC73}" destId="{7D053147-9E7E-442C-8455-4EF0A22108C4}" srcOrd="0" destOrd="0" presId="urn:microsoft.com/office/officeart/2005/8/layout/chevron2"/>
    <dgm:cxn modelId="{6E413CD3-04AB-42AD-803C-3139470F7452}" srcId="{1D5E832E-6CB2-456E-AAB2-F09285F206D1}" destId="{3F0A6A57-5DBD-4637-80F7-A55394EFD17F}" srcOrd="0" destOrd="0" parTransId="{FD139353-127C-41AF-9247-AF3ED7358EAF}" sibTransId="{3858BC0A-5F16-47BF-98B4-EBA71B603E10}"/>
    <dgm:cxn modelId="{94979124-01AD-4DEE-B311-624DE3B35D44}" type="presOf" srcId="{A36F3374-62E6-4E2B-A421-E43EFFEAAC41}" destId="{C93136B8-4AB8-4F6E-B302-CA2206B949B2}" srcOrd="0" destOrd="0" presId="urn:microsoft.com/office/officeart/2005/8/layout/chevron2"/>
    <dgm:cxn modelId="{39210A16-A587-4732-82BE-40819B07D951}" type="presOf" srcId="{F7EDC305-A3E7-4D0E-8CEB-C66810A0572C}" destId="{74C8A6C7-130D-49E2-9879-BAD5F5CA8379}" srcOrd="0" destOrd="0" presId="urn:microsoft.com/office/officeart/2005/8/layout/chevron2"/>
    <dgm:cxn modelId="{80E27439-C94D-466F-8B19-85ABB5753091}" srcId="{1D5E832E-6CB2-456E-AAB2-F09285F206D1}" destId="{930BEEB9-C910-411F-9A38-D4F57945C002}" srcOrd="4" destOrd="0" parTransId="{12BB24C7-9433-4C36-AD98-873FF2C07CC3}" sibTransId="{90DF916C-1739-44E9-9DC7-42D92BD05A0A}"/>
    <dgm:cxn modelId="{F04224F3-7580-4C13-B5B2-44D1831744E5}" srcId="{0136D5E1-905E-48C1-921D-3C9959566882}" destId="{D5CEF081-EDF9-41C3-90F0-4BCB84F928C3}" srcOrd="0" destOrd="0" parTransId="{E952B2DF-9687-4052-82F4-8FE892C57A03}" sibTransId="{03D12E0F-37E3-4987-863F-CFFF35CAC0DF}"/>
    <dgm:cxn modelId="{40D893EB-43A4-4CF3-BF88-655B11B5E68E}" srcId="{1D5E832E-6CB2-456E-AAB2-F09285F206D1}" destId="{0136D5E1-905E-48C1-921D-3C9959566882}" srcOrd="1" destOrd="0" parTransId="{23D7F12F-351B-46BE-95BA-0CEEA02A7679}" sibTransId="{1D92E521-2837-4014-8CFE-0847A4ED326E}"/>
    <dgm:cxn modelId="{AF7EB2A0-B93A-44DF-AD38-5B8B61E852AC}" type="presOf" srcId="{C327727C-F79E-4714-B54F-2FA26BC1D06A}" destId="{26952562-DC57-47F3-A4E8-ACA9515AA9F2}" srcOrd="0" destOrd="0" presId="urn:microsoft.com/office/officeart/2005/8/layout/chevron2"/>
    <dgm:cxn modelId="{FB0CB783-F179-4BDE-BC24-217CB8F23993}" srcId="{00D92FD7-857A-44FB-9E83-5BDBC4267669}" destId="{B6DB410A-BB2E-4152-9ACE-2309B4662654}" srcOrd="2" destOrd="0" parTransId="{AF429F07-B3C7-426E-A523-B8FB4152A232}" sibTransId="{B54EE38D-12B7-4C48-9CFB-5C9141FABDB4}"/>
    <dgm:cxn modelId="{901E08EF-3ED1-4B9F-9637-A965378CB7FE}" type="presOf" srcId="{CBD0CB7E-AFDB-4FA4-B16D-A85655855C75}" destId="{30F9A6E1-EE89-41A2-9255-DD844DF98970}" srcOrd="0" destOrd="0" presId="urn:microsoft.com/office/officeart/2005/8/layout/chevron2"/>
    <dgm:cxn modelId="{AE808E73-DE9C-4B47-B8CE-E5A52CCB30AC}" type="presOf" srcId="{930BEEB9-C910-411F-9A38-D4F57945C002}" destId="{776800A6-084B-4449-8521-A74D2EF04E6F}" srcOrd="0" destOrd="0" presId="urn:microsoft.com/office/officeart/2005/8/layout/chevron2"/>
    <dgm:cxn modelId="{0FA470A7-700A-44CA-9AA7-65BDD7C3954A}" type="presOf" srcId="{B6DB410A-BB2E-4152-9ACE-2309B4662654}" destId="{74C8A6C7-130D-49E2-9879-BAD5F5CA8379}" srcOrd="0" destOrd="2" presId="urn:microsoft.com/office/officeart/2005/8/layout/chevron2"/>
    <dgm:cxn modelId="{86FFEA21-6CD0-4960-B7D9-6E4E743F69B5}" srcId="{930BEEB9-C910-411F-9A38-D4F57945C002}" destId="{FCFE03C1-F5D2-4947-A6FA-E8B23EEEFC73}" srcOrd="0" destOrd="0" parTransId="{D099C6EF-B2AC-4564-B74C-02FAAF579C5A}" sibTransId="{05E3075E-6B3B-429A-9400-7BAAD080F9BB}"/>
    <dgm:cxn modelId="{040E3754-E7B6-4754-9164-71DF40EDD342}" type="presOf" srcId="{00D92FD7-857A-44FB-9E83-5BDBC4267669}" destId="{785CFB2A-5736-4A7C-A0B8-AA0E779CB6CF}" srcOrd="0" destOrd="0" presId="urn:microsoft.com/office/officeart/2005/8/layout/chevron2"/>
    <dgm:cxn modelId="{AD582747-4CF2-4BF4-81B0-9716FE923CE5}" type="presOf" srcId="{0136D5E1-905E-48C1-921D-3C9959566882}" destId="{B4F97EDE-3CCB-4FF9-AD6F-32F0EEA8A53D}" srcOrd="0" destOrd="0" presId="urn:microsoft.com/office/officeart/2005/8/layout/chevron2"/>
    <dgm:cxn modelId="{A7F917DB-D25A-42A4-97A3-47857FAD16DB}" srcId="{CBD0CB7E-AFDB-4FA4-B16D-A85655855C75}" destId="{C327727C-F79E-4714-B54F-2FA26BC1D06A}" srcOrd="0" destOrd="0" parTransId="{4AB547B4-A6D2-4E69-B4B2-EB6B7ADE078D}" sibTransId="{9CCD033D-72E8-4912-9BD2-8FF54F8142B2}"/>
    <dgm:cxn modelId="{F975A003-E0F5-4004-ABB7-7BF992597206}" type="presOf" srcId="{D5CEF081-EDF9-41C3-90F0-4BCB84F928C3}" destId="{F106F8B7-735C-4383-A132-BB8C5F522F84}" srcOrd="0" destOrd="0" presId="urn:microsoft.com/office/officeart/2005/8/layout/chevron2"/>
    <dgm:cxn modelId="{70217A55-E2C5-4880-BB80-F9C484A76374}" srcId="{00D92FD7-857A-44FB-9E83-5BDBC4267669}" destId="{F7EDC305-A3E7-4D0E-8CEB-C66810A0572C}" srcOrd="0" destOrd="0" parTransId="{3030901F-F546-4B7F-A1C3-E15B22B09804}" sibTransId="{3E0B93DF-69A6-475A-BD6A-C96696B39B9A}"/>
    <dgm:cxn modelId="{6B89F73C-7A3D-4EA9-8426-55C94D30E4D7}" srcId="{1D5E832E-6CB2-456E-AAB2-F09285F206D1}" destId="{00D92FD7-857A-44FB-9E83-5BDBC4267669}" srcOrd="3" destOrd="0" parTransId="{DA3763E9-EB82-4ECA-AD71-9F0A018B96B2}" sibTransId="{8350F68A-C7B9-4792-9D5C-44721E7EBECA}"/>
    <dgm:cxn modelId="{96936B53-614C-4F9A-9171-ACD741E3DC76}" type="presOf" srcId="{3F0A6A57-5DBD-4637-80F7-A55394EFD17F}" destId="{DA9F1DC6-4520-4C5F-BBAE-5E0D21F4D93E}" srcOrd="0" destOrd="0" presId="urn:microsoft.com/office/officeart/2005/8/layout/chevron2"/>
    <dgm:cxn modelId="{369130A7-5714-4AB2-8CC6-E6C9EF18DE68}" type="presOf" srcId="{9ED6A7D6-1C73-45A1-8734-335CBFC01341}" destId="{74C8A6C7-130D-49E2-9879-BAD5F5CA8379}" srcOrd="0" destOrd="1" presId="urn:microsoft.com/office/officeart/2005/8/layout/chevron2"/>
    <dgm:cxn modelId="{887D4224-CA18-46D1-956F-C1290D8156D5}" srcId="{1D5E832E-6CB2-456E-AAB2-F09285F206D1}" destId="{CBD0CB7E-AFDB-4FA4-B16D-A85655855C75}" srcOrd="2" destOrd="0" parTransId="{9A4EB8A2-58D8-4943-B59E-C54892D766E6}" sibTransId="{80C760C6-07AC-4B54-8237-5CD71AA38D4F}"/>
    <dgm:cxn modelId="{E0221DD3-C8FB-442A-98D8-4A0FFB604DCB}" srcId="{3F0A6A57-5DBD-4637-80F7-A55394EFD17F}" destId="{A36F3374-62E6-4E2B-A421-E43EFFEAAC41}" srcOrd="0" destOrd="0" parTransId="{BC0AF150-EC3A-4F2C-8ED8-4DB12A61D980}" sibTransId="{2B580BB4-FA22-4F8D-93FE-661F478AB8D4}"/>
    <dgm:cxn modelId="{45E8E61C-6932-4C06-81A1-BFE673E177CE}" type="presOf" srcId="{1D5E832E-6CB2-456E-AAB2-F09285F206D1}" destId="{6BAB4520-3957-40E8-8745-C45AADE863C1}" srcOrd="0" destOrd="0" presId="urn:microsoft.com/office/officeart/2005/8/layout/chevron2"/>
    <dgm:cxn modelId="{146937C7-D7C1-4327-A987-4D59CFB0ED5E}" type="presParOf" srcId="{6BAB4520-3957-40E8-8745-C45AADE863C1}" destId="{EEF7FF41-65C5-484D-8CD3-B8F23304EECA}" srcOrd="0" destOrd="0" presId="urn:microsoft.com/office/officeart/2005/8/layout/chevron2"/>
    <dgm:cxn modelId="{B9A50DF3-6C64-4F86-A20D-8F28418BD3B9}" type="presParOf" srcId="{EEF7FF41-65C5-484D-8CD3-B8F23304EECA}" destId="{DA9F1DC6-4520-4C5F-BBAE-5E0D21F4D93E}" srcOrd="0" destOrd="0" presId="urn:microsoft.com/office/officeart/2005/8/layout/chevron2"/>
    <dgm:cxn modelId="{6CA63FE1-3E41-4381-857B-D2A755DAAFC6}" type="presParOf" srcId="{EEF7FF41-65C5-484D-8CD3-B8F23304EECA}" destId="{C93136B8-4AB8-4F6E-B302-CA2206B949B2}" srcOrd="1" destOrd="0" presId="urn:microsoft.com/office/officeart/2005/8/layout/chevron2"/>
    <dgm:cxn modelId="{7387F5BB-6A7F-43CB-9D89-09A1B9D55986}" type="presParOf" srcId="{6BAB4520-3957-40E8-8745-C45AADE863C1}" destId="{D28C6308-279D-4FDA-9F75-EBC0EF9E7596}" srcOrd="1" destOrd="0" presId="urn:microsoft.com/office/officeart/2005/8/layout/chevron2"/>
    <dgm:cxn modelId="{4C8B6858-0432-4A10-809C-AAB81647983B}" type="presParOf" srcId="{6BAB4520-3957-40E8-8745-C45AADE863C1}" destId="{C38ED528-662B-496C-982C-D9F65AA595B2}" srcOrd="2" destOrd="0" presId="urn:microsoft.com/office/officeart/2005/8/layout/chevron2"/>
    <dgm:cxn modelId="{95FC5B2B-4724-468E-AC41-1A834D0D969E}" type="presParOf" srcId="{C38ED528-662B-496C-982C-D9F65AA595B2}" destId="{B4F97EDE-3CCB-4FF9-AD6F-32F0EEA8A53D}" srcOrd="0" destOrd="0" presId="urn:microsoft.com/office/officeart/2005/8/layout/chevron2"/>
    <dgm:cxn modelId="{EC68C644-1CED-4FEC-9F36-5923D993B89D}" type="presParOf" srcId="{C38ED528-662B-496C-982C-D9F65AA595B2}" destId="{F106F8B7-735C-4383-A132-BB8C5F522F84}" srcOrd="1" destOrd="0" presId="urn:microsoft.com/office/officeart/2005/8/layout/chevron2"/>
    <dgm:cxn modelId="{78F8B73C-B315-46FF-9266-B3462B44B55F}" type="presParOf" srcId="{6BAB4520-3957-40E8-8745-C45AADE863C1}" destId="{136E7153-EA16-4D3C-B915-0A8A47B0A130}" srcOrd="3" destOrd="0" presId="urn:microsoft.com/office/officeart/2005/8/layout/chevron2"/>
    <dgm:cxn modelId="{CEEB44FC-24E9-4271-A900-E9493F02258C}" type="presParOf" srcId="{6BAB4520-3957-40E8-8745-C45AADE863C1}" destId="{DA3F4A36-D01B-43BD-8233-B38AB3272928}" srcOrd="4" destOrd="0" presId="urn:microsoft.com/office/officeart/2005/8/layout/chevron2"/>
    <dgm:cxn modelId="{0B3D73AF-6FE7-4E87-9827-79A37A3FA576}" type="presParOf" srcId="{DA3F4A36-D01B-43BD-8233-B38AB3272928}" destId="{30F9A6E1-EE89-41A2-9255-DD844DF98970}" srcOrd="0" destOrd="0" presId="urn:microsoft.com/office/officeart/2005/8/layout/chevron2"/>
    <dgm:cxn modelId="{664E8DD9-47D1-45DF-BAFA-0AE3FA5AA30C}" type="presParOf" srcId="{DA3F4A36-D01B-43BD-8233-B38AB3272928}" destId="{26952562-DC57-47F3-A4E8-ACA9515AA9F2}" srcOrd="1" destOrd="0" presId="urn:microsoft.com/office/officeart/2005/8/layout/chevron2"/>
    <dgm:cxn modelId="{1C52B0B8-5D23-43CB-A77C-534B86B777B3}" type="presParOf" srcId="{6BAB4520-3957-40E8-8745-C45AADE863C1}" destId="{A7C06268-6AAC-434B-AD16-83C303E48D5D}" srcOrd="5" destOrd="0" presId="urn:microsoft.com/office/officeart/2005/8/layout/chevron2"/>
    <dgm:cxn modelId="{AE4C6C08-B4F5-4E3A-88E8-6CE7A910B729}" type="presParOf" srcId="{6BAB4520-3957-40E8-8745-C45AADE863C1}" destId="{0338B2A6-568A-46F8-86A0-9C920270EBDE}" srcOrd="6" destOrd="0" presId="urn:microsoft.com/office/officeart/2005/8/layout/chevron2"/>
    <dgm:cxn modelId="{F88CB10B-27D0-4A5C-8A52-70632F052D18}" type="presParOf" srcId="{0338B2A6-568A-46F8-86A0-9C920270EBDE}" destId="{785CFB2A-5736-4A7C-A0B8-AA0E779CB6CF}" srcOrd="0" destOrd="0" presId="urn:microsoft.com/office/officeart/2005/8/layout/chevron2"/>
    <dgm:cxn modelId="{4C5620B7-2E80-42B9-A94D-0F5C5FA582C2}" type="presParOf" srcId="{0338B2A6-568A-46F8-86A0-9C920270EBDE}" destId="{74C8A6C7-130D-49E2-9879-BAD5F5CA8379}" srcOrd="1" destOrd="0" presId="urn:microsoft.com/office/officeart/2005/8/layout/chevron2"/>
    <dgm:cxn modelId="{8EE7E6EA-93C5-42C7-9A21-DC5230F3F2B9}" type="presParOf" srcId="{6BAB4520-3957-40E8-8745-C45AADE863C1}" destId="{747C87C4-0B09-4141-A703-4831918EF4AA}" srcOrd="7" destOrd="0" presId="urn:microsoft.com/office/officeart/2005/8/layout/chevron2"/>
    <dgm:cxn modelId="{21BF0D6F-C439-4EBE-B5C9-5FF81BE180E1}" type="presParOf" srcId="{6BAB4520-3957-40E8-8745-C45AADE863C1}" destId="{7501CC72-71FF-40FC-ACF3-5B48CCCB766F}" srcOrd="8" destOrd="0" presId="urn:microsoft.com/office/officeart/2005/8/layout/chevron2"/>
    <dgm:cxn modelId="{FB84A189-D110-4FB4-B413-7E032B281FCD}" type="presParOf" srcId="{7501CC72-71FF-40FC-ACF3-5B48CCCB766F}" destId="{776800A6-084B-4449-8521-A74D2EF04E6F}" srcOrd="0" destOrd="0" presId="urn:microsoft.com/office/officeart/2005/8/layout/chevron2"/>
    <dgm:cxn modelId="{FD7E5DDE-2F11-4CF9-ABC0-F71607F58C3B}" type="presParOf" srcId="{7501CC72-71FF-40FC-ACF3-5B48CCCB766F}" destId="{7D053147-9E7E-442C-8455-4EF0A22108C4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A8E6B3-887E-4A7A-BDD9-28B61F0FB0D3}">
      <dsp:nvSpPr>
        <dsp:cNvPr id="0" name=""/>
        <dsp:cNvSpPr/>
      </dsp:nvSpPr>
      <dsp:spPr>
        <a:xfrm>
          <a:off x="2500629" y="0"/>
          <a:ext cx="3750945" cy="1692175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b="1" u="sng" kern="1200" dirty="0" smtClean="0"/>
            <a:t>AWARENESS</a:t>
          </a:r>
          <a:endParaRPr lang="en-US" sz="1400" b="1" u="sng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Try to increase the types of careers and educational opportunities that are out there!</a:t>
          </a:r>
          <a:endParaRPr lang="en-US" sz="1400" kern="1200" dirty="0"/>
        </a:p>
      </dsp:txBody>
      <dsp:txXfrm>
        <a:off x="2500629" y="211522"/>
        <a:ext cx="3116379" cy="1269131"/>
      </dsp:txXfrm>
    </dsp:sp>
    <dsp:sp modelId="{A0907FB1-02CE-454A-A906-CF2E0F00B5CA}">
      <dsp:nvSpPr>
        <dsp:cNvPr id="0" name=""/>
        <dsp:cNvSpPr/>
      </dsp:nvSpPr>
      <dsp:spPr>
        <a:xfrm>
          <a:off x="0" y="0"/>
          <a:ext cx="2500630" cy="169217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Elementary (Grades PK-4/5)</a:t>
          </a:r>
          <a:endParaRPr lang="en-US" sz="2500" kern="1200" dirty="0"/>
        </a:p>
      </dsp:txBody>
      <dsp:txXfrm>
        <a:off x="82605" y="82605"/>
        <a:ext cx="2335420" cy="1526965"/>
      </dsp:txXfrm>
    </dsp:sp>
    <dsp:sp modelId="{A00F049E-AF1C-49DC-9B43-7670F375BB85}">
      <dsp:nvSpPr>
        <dsp:cNvPr id="0" name=""/>
        <dsp:cNvSpPr/>
      </dsp:nvSpPr>
      <dsp:spPr>
        <a:xfrm>
          <a:off x="2500629" y="1861393"/>
          <a:ext cx="3750945" cy="1692175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b="1" u="sng" kern="1200" dirty="0" smtClean="0"/>
            <a:t>EXPLORATION</a:t>
          </a:r>
          <a:endParaRPr lang="en-US" sz="1400" b="1" u="sng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Let students take a variety of assessments to learn about who they are, what they enjoy/value &amp; what they are good at</a:t>
          </a:r>
          <a:endParaRPr lang="en-US" sz="1400" kern="1200" dirty="0"/>
        </a:p>
      </dsp:txBody>
      <dsp:txXfrm>
        <a:off x="2500629" y="2072915"/>
        <a:ext cx="3116379" cy="1269131"/>
      </dsp:txXfrm>
    </dsp:sp>
    <dsp:sp modelId="{A92C3A20-EE4D-48DF-9D94-B266348E14D0}">
      <dsp:nvSpPr>
        <dsp:cNvPr id="0" name=""/>
        <dsp:cNvSpPr/>
      </dsp:nvSpPr>
      <dsp:spPr>
        <a:xfrm>
          <a:off x="0" y="1861393"/>
          <a:ext cx="2500630" cy="169217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Middle School (Grades 5/6-8/9)</a:t>
          </a:r>
          <a:endParaRPr lang="en-US" sz="2500" kern="1200" dirty="0"/>
        </a:p>
      </dsp:txBody>
      <dsp:txXfrm>
        <a:off x="82605" y="1943998"/>
        <a:ext cx="2335420" cy="1526965"/>
      </dsp:txXfrm>
    </dsp:sp>
    <dsp:sp modelId="{342720B9-84DE-4DAB-AEB2-7B7ED8624AA0}">
      <dsp:nvSpPr>
        <dsp:cNvPr id="0" name=""/>
        <dsp:cNvSpPr/>
      </dsp:nvSpPr>
      <dsp:spPr>
        <a:xfrm>
          <a:off x="2500629" y="3722786"/>
          <a:ext cx="3750945" cy="1692175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b="1" u="sng" kern="1200" dirty="0" smtClean="0"/>
            <a:t>PLANNING</a:t>
          </a:r>
          <a:endParaRPr lang="en-US" sz="1400" b="1" u="sng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Continue exploring interests, and start narrowing the focus.  Follow up with investigating &amp; pursuing postsecondary options!</a:t>
          </a:r>
          <a:endParaRPr lang="en-US" sz="1400" kern="1200" dirty="0"/>
        </a:p>
      </dsp:txBody>
      <dsp:txXfrm>
        <a:off x="2500629" y="3934308"/>
        <a:ext cx="3116379" cy="1269131"/>
      </dsp:txXfrm>
    </dsp:sp>
    <dsp:sp modelId="{CA29CCEC-F09A-4C54-A00A-87DA63F270EE}">
      <dsp:nvSpPr>
        <dsp:cNvPr id="0" name=""/>
        <dsp:cNvSpPr/>
      </dsp:nvSpPr>
      <dsp:spPr>
        <a:xfrm>
          <a:off x="0" y="3722786"/>
          <a:ext cx="2500630" cy="169217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High School (Grades 9/10-12)</a:t>
          </a:r>
          <a:endParaRPr lang="en-US" sz="2500" kern="1200" dirty="0"/>
        </a:p>
      </dsp:txBody>
      <dsp:txXfrm>
        <a:off x="82605" y="3805391"/>
        <a:ext cx="2335420" cy="152696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A9F1DC6-4520-4C5F-BBAE-5E0D21F4D93E}">
      <dsp:nvSpPr>
        <dsp:cNvPr id="0" name=""/>
        <dsp:cNvSpPr/>
      </dsp:nvSpPr>
      <dsp:spPr>
        <a:xfrm rot="5400000">
          <a:off x="-210925" y="212113"/>
          <a:ext cx="1406170" cy="98431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LEARNING STYLES</a:t>
          </a:r>
          <a:endParaRPr lang="en-US" sz="1200" kern="1200" dirty="0"/>
        </a:p>
      </dsp:txBody>
      <dsp:txXfrm rot="-5400000">
        <a:off x="1" y="493348"/>
        <a:ext cx="984319" cy="421851"/>
      </dsp:txXfrm>
    </dsp:sp>
    <dsp:sp modelId="{C93136B8-4AB8-4F6E-B302-CA2206B949B2}">
      <dsp:nvSpPr>
        <dsp:cNvPr id="0" name=""/>
        <dsp:cNvSpPr/>
      </dsp:nvSpPr>
      <dsp:spPr>
        <a:xfrm rot="5400000">
          <a:off x="3703640" y="-2718133"/>
          <a:ext cx="914010" cy="635265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8255" rIns="8255" bIns="825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smtClean="0"/>
            <a:t>Learning Styles Inventory in Career Cruising, Kolb’s Learning Style Inventory, Fleming’s VARK Learning Style Questionnaire</a:t>
          </a:r>
          <a:endParaRPr lang="en-US" sz="1300" kern="1200" dirty="0"/>
        </a:p>
      </dsp:txBody>
      <dsp:txXfrm rot="-5400000">
        <a:off x="984319" y="45806"/>
        <a:ext cx="6308034" cy="824774"/>
      </dsp:txXfrm>
    </dsp:sp>
    <dsp:sp modelId="{B4F97EDE-3CCB-4FF9-AD6F-32F0EEA8A53D}">
      <dsp:nvSpPr>
        <dsp:cNvPr id="0" name=""/>
        <dsp:cNvSpPr/>
      </dsp:nvSpPr>
      <dsp:spPr>
        <a:xfrm rot="5400000">
          <a:off x="-210925" y="1503719"/>
          <a:ext cx="1406170" cy="98431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INTERESTS</a:t>
          </a:r>
          <a:endParaRPr lang="en-US" sz="1200" kern="1200" dirty="0"/>
        </a:p>
      </dsp:txBody>
      <dsp:txXfrm rot="-5400000">
        <a:off x="1" y="1784954"/>
        <a:ext cx="984319" cy="421851"/>
      </dsp:txXfrm>
    </dsp:sp>
    <dsp:sp modelId="{F106F8B7-735C-4383-A132-BB8C5F522F84}">
      <dsp:nvSpPr>
        <dsp:cNvPr id="0" name=""/>
        <dsp:cNvSpPr/>
      </dsp:nvSpPr>
      <dsp:spPr>
        <a:xfrm rot="5400000">
          <a:off x="3703640" y="2423725"/>
          <a:ext cx="914010" cy="635265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8255" rIns="8255" bIns="825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smtClean="0"/>
            <a:t>Big 5 Personality Traits, Holland Codes Personality Test, Meyers-Briggs Type Indicator, True Color Personality Test</a:t>
          </a:r>
          <a:endParaRPr lang="en-US" sz="1300" kern="1200" dirty="0"/>
        </a:p>
      </dsp:txBody>
      <dsp:txXfrm rot="-5400000">
        <a:off x="984319" y="5187664"/>
        <a:ext cx="6308034" cy="824774"/>
      </dsp:txXfrm>
    </dsp:sp>
    <dsp:sp modelId="{30F9A6E1-EE89-41A2-9255-DD844DF98970}">
      <dsp:nvSpPr>
        <dsp:cNvPr id="0" name=""/>
        <dsp:cNvSpPr/>
      </dsp:nvSpPr>
      <dsp:spPr>
        <a:xfrm rot="5400000">
          <a:off x="-210925" y="2795325"/>
          <a:ext cx="1406170" cy="98431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SKILLS &amp; ABILITIES</a:t>
          </a:r>
          <a:endParaRPr lang="en-US" sz="1200" kern="1200" dirty="0"/>
        </a:p>
      </dsp:txBody>
      <dsp:txXfrm rot="-5400000">
        <a:off x="1" y="3076560"/>
        <a:ext cx="984319" cy="421851"/>
      </dsp:txXfrm>
    </dsp:sp>
    <dsp:sp modelId="{26952562-DC57-47F3-A4E8-ACA9515AA9F2}">
      <dsp:nvSpPr>
        <dsp:cNvPr id="0" name=""/>
        <dsp:cNvSpPr/>
      </dsp:nvSpPr>
      <dsp:spPr>
        <a:xfrm rot="5400000">
          <a:off x="3703640" y="-134920"/>
          <a:ext cx="914010" cy="635265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8255" rIns="8255" bIns="825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smtClean="0"/>
            <a:t>Ability Profiler in Career Cruising, </a:t>
          </a:r>
          <a:r>
            <a:rPr lang="en-US" sz="1300" kern="1200" dirty="0" err="1" smtClean="0"/>
            <a:t>CareerOneStopSkills</a:t>
          </a:r>
          <a:r>
            <a:rPr lang="en-US" sz="1300" kern="1200" dirty="0" smtClean="0"/>
            <a:t> Profiler, </a:t>
          </a:r>
          <a:r>
            <a:rPr lang="en-US" sz="1300" kern="1200" dirty="0" err="1" smtClean="0"/>
            <a:t>Thrively</a:t>
          </a:r>
          <a:r>
            <a:rPr lang="en-US" sz="1300" kern="1200" dirty="0" smtClean="0"/>
            <a:t>, 3 Smart Cubes, </a:t>
          </a:r>
          <a:r>
            <a:rPr lang="en-US" sz="1300" kern="1200" dirty="0" err="1" smtClean="0"/>
            <a:t>Sokanu</a:t>
          </a:r>
          <a:endParaRPr lang="en-US" sz="1300" kern="1200" dirty="0"/>
        </a:p>
      </dsp:txBody>
      <dsp:txXfrm rot="-5400000">
        <a:off x="984319" y="2629019"/>
        <a:ext cx="6308034" cy="824774"/>
      </dsp:txXfrm>
    </dsp:sp>
    <dsp:sp modelId="{785CFB2A-5736-4A7C-A0B8-AA0E779CB6CF}">
      <dsp:nvSpPr>
        <dsp:cNvPr id="0" name=""/>
        <dsp:cNvSpPr/>
      </dsp:nvSpPr>
      <dsp:spPr>
        <a:xfrm rot="5400000">
          <a:off x="-210925" y="4086931"/>
          <a:ext cx="1406170" cy="98431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VALUES</a:t>
          </a:r>
          <a:endParaRPr lang="en-US" sz="1200" kern="1200" dirty="0"/>
        </a:p>
      </dsp:txBody>
      <dsp:txXfrm rot="-5400000">
        <a:off x="1" y="4368166"/>
        <a:ext cx="984319" cy="421851"/>
      </dsp:txXfrm>
    </dsp:sp>
    <dsp:sp modelId="{74C8A6C7-130D-49E2-9879-BAD5F5CA8379}">
      <dsp:nvSpPr>
        <dsp:cNvPr id="0" name=""/>
        <dsp:cNvSpPr/>
      </dsp:nvSpPr>
      <dsp:spPr>
        <a:xfrm rot="5400000">
          <a:off x="3703640" y="1156685"/>
          <a:ext cx="914010" cy="635265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8255" rIns="8255" bIns="825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300" kern="120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300" kern="120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smtClean="0"/>
            <a:t>O*NET Work Importance Locator, Life Values Self-Assessment Test, </a:t>
          </a:r>
          <a:r>
            <a:rPr lang="en-US" sz="1300" kern="1200" dirty="0" err="1" smtClean="0"/>
            <a:t>InSight</a:t>
          </a:r>
          <a:r>
            <a:rPr lang="en-US" sz="1300" kern="1200" dirty="0" smtClean="0"/>
            <a:t> Values/Work Characteristics Inventory, 123test Work Values Test</a:t>
          </a:r>
          <a:endParaRPr lang="en-US" sz="1300" kern="1200" dirty="0"/>
        </a:p>
      </dsp:txBody>
      <dsp:txXfrm rot="-5400000">
        <a:off x="984319" y="3920624"/>
        <a:ext cx="6308034" cy="824774"/>
      </dsp:txXfrm>
    </dsp:sp>
    <dsp:sp modelId="{776800A6-084B-4449-8521-A74D2EF04E6F}">
      <dsp:nvSpPr>
        <dsp:cNvPr id="0" name=""/>
        <dsp:cNvSpPr/>
      </dsp:nvSpPr>
      <dsp:spPr>
        <a:xfrm rot="5400000">
          <a:off x="-210925" y="5378538"/>
          <a:ext cx="1406170" cy="98431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PERSONALITY</a:t>
          </a:r>
          <a:endParaRPr lang="en-US" sz="1200" kern="1200" dirty="0"/>
        </a:p>
      </dsp:txBody>
      <dsp:txXfrm rot="-5400000">
        <a:off x="1" y="5659773"/>
        <a:ext cx="984319" cy="421851"/>
      </dsp:txXfrm>
    </dsp:sp>
    <dsp:sp modelId="{7D053147-9E7E-442C-8455-4EF0A22108C4}">
      <dsp:nvSpPr>
        <dsp:cNvPr id="0" name=""/>
        <dsp:cNvSpPr/>
      </dsp:nvSpPr>
      <dsp:spPr>
        <a:xfrm rot="5400000">
          <a:off x="3703640" y="-1361305"/>
          <a:ext cx="914010" cy="635265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8255" rIns="8255" bIns="825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smtClean="0"/>
            <a:t>Career Matchmaker in Career Cruising, </a:t>
          </a:r>
          <a:r>
            <a:rPr lang="en-US" sz="1300" kern="1200" dirty="0" err="1" smtClean="0"/>
            <a:t>Roadtrip</a:t>
          </a:r>
          <a:r>
            <a:rPr lang="en-US" sz="1300" kern="1200" dirty="0" smtClean="0"/>
            <a:t> Nation’s The Roadmap, TX GEAR UP’s Discover You Quiz, </a:t>
          </a:r>
          <a:r>
            <a:rPr lang="en-US" sz="1300" kern="1200" dirty="0" err="1" smtClean="0"/>
            <a:t>TEXASgenuine</a:t>
          </a:r>
          <a:r>
            <a:rPr lang="en-US" sz="1300" kern="1200" dirty="0" smtClean="0"/>
            <a:t> Assessment</a:t>
          </a:r>
          <a:endParaRPr lang="en-US" sz="1300" kern="1200" dirty="0"/>
        </a:p>
      </dsp:txBody>
      <dsp:txXfrm rot="-5400000">
        <a:off x="984319" y="1402634"/>
        <a:ext cx="6308034" cy="82477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11/13/2018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11/13/2018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11/13/2018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11/13/2018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11/13/2018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11/13/2018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11/13/2018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11/13/2018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11/13/2018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11/13/2018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11/13/2018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11/13/2018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11/13/2018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11/13/2018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11/13/2018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TIPS FOR PREPARING YOUR STUDENT FOR CAREER &amp; COLLEGE SUCCESS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PRESENTED BY PHS COUNSELORS MRS. ROBIN SWEENEY &amp; MRS. AMY HAGERMAN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905602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SOON SHOULD I START TALKING TO MY CHILD ABOUT THEIR FUTURE CAREER AND EDUCATION?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47102963"/>
              </p:ext>
            </p:extLst>
          </p:nvPr>
        </p:nvGraphicFramePr>
        <p:xfrm>
          <a:off x="4856163" y="446088"/>
          <a:ext cx="6251575" cy="5414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2000" b="1" u="sng" dirty="0" smtClean="0"/>
              <a:t>ANSWER:  </a:t>
            </a:r>
            <a:r>
              <a:rPr lang="en-US" sz="2000" i="1" dirty="0" smtClean="0"/>
              <a:t>IT IS NEVER TO EARLY!  YOU SIMPLY CANNOT WAIT UNTIL LATE IN HIGH SCHOOL TO START THINKING ABOUT YOUR FUTURE.  IN TERMS OF CAREER DEVELOPMENT, THERE ARE REALLY 3 STAGES:  AWARENESS, EXPLORATION, &amp; PLANNING.</a:t>
            </a:r>
            <a:endParaRPr lang="en-US" sz="2000" i="1" dirty="0"/>
          </a:p>
        </p:txBody>
      </p:sp>
    </p:spTree>
    <p:extLst>
      <p:ext uri="{BB962C8B-B14F-4D97-AF65-F5344CB8AC3E}">
        <p14:creationId xmlns:p14="http://schemas.microsoft.com/office/powerpoint/2010/main" val="375033176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6" grpId="0">
        <p:bldAsOne/>
      </p:bldGraphic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</a:t>
            </a:r>
            <a:r>
              <a:rPr lang="en-US" dirty="0" smtClean="0"/>
              <a:t>KIND OF </a:t>
            </a:r>
            <a:r>
              <a:rPr lang="en-US" dirty="0" smtClean="0"/>
              <a:t>CAREER ASSESSMENTS ARE OUT THERE </a:t>
            </a:r>
            <a:r>
              <a:rPr lang="en-US" dirty="0" smtClean="0"/>
              <a:t>&amp; WHERE CAN I FIND THEM?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87728433"/>
              </p:ext>
            </p:extLst>
          </p:nvPr>
        </p:nvGraphicFramePr>
        <p:xfrm>
          <a:off x="4697185" y="206602"/>
          <a:ext cx="7336972" cy="65749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5429" y="2260738"/>
            <a:ext cx="4185255" cy="4259805"/>
          </a:xfrm>
        </p:spPr>
        <p:txBody>
          <a:bodyPr>
            <a:normAutofit fontScale="92500" lnSpcReduction="20000"/>
          </a:bodyPr>
          <a:lstStyle/>
          <a:p>
            <a:r>
              <a:rPr lang="en-US" b="1" u="sng" dirty="0" smtClean="0"/>
              <a:t>ANSWER:  </a:t>
            </a:r>
            <a:r>
              <a:rPr lang="en-US" dirty="0" smtClean="0"/>
              <a:t>IN CAREER DEVELOPMENT, IT IS IMPORTANT TO ASSESS ONESELF IN MULTIPLE WAYS TO GET A GOOD OVERALL PICTURE OF WHAT TYPES OF CAREERS MIGHT BE A GOOD FIT.  IN GENERAL, THERE ARE 5 CATEGORIES OF ASSESSMENTS:  </a:t>
            </a:r>
          </a:p>
          <a:p>
            <a:pPr marL="342900" indent="-342900">
              <a:buAutoNum type="arabicPeriod"/>
            </a:pPr>
            <a:r>
              <a:rPr lang="en-US" b="1" u="sng" dirty="0" smtClean="0"/>
              <a:t>LEARNING STYLES INVENTORIES:</a:t>
            </a:r>
            <a:r>
              <a:rPr lang="en-US" dirty="0" smtClean="0"/>
              <a:t>  Teaches a student what type of learner they are</a:t>
            </a:r>
          </a:p>
          <a:p>
            <a:pPr marL="342900" indent="-342900">
              <a:buAutoNum type="arabicPeriod"/>
            </a:pPr>
            <a:r>
              <a:rPr lang="en-US" b="1" u="sng" dirty="0" smtClean="0"/>
              <a:t>INTEREST INVENTORIES:  </a:t>
            </a:r>
            <a:r>
              <a:rPr lang="en-US" dirty="0" smtClean="0"/>
              <a:t>Allows a student to identify what they are most interested in &amp; careers that align with those interests</a:t>
            </a:r>
          </a:p>
          <a:p>
            <a:pPr marL="342900" indent="-342900">
              <a:buAutoNum type="arabicPeriod"/>
            </a:pPr>
            <a:r>
              <a:rPr lang="en-US" b="1" u="sng" dirty="0" smtClean="0"/>
              <a:t>SKILLS/ABILITIES INVENTORIES:  </a:t>
            </a:r>
            <a:r>
              <a:rPr lang="en-US" dirty="0" smtClean="0"/>
              <a:t>Allows a student to identify what they are good at &amp; careers that require those talents.</a:t>
            </a:r>
          </a:p>
          <a:p>
            <a:pPr marL="342900" indent="-342900">
              <a:buAutoNum type="arabicPeriod"/>
            </a:pPr>
            <a:r>
              <a:rPr lang="en-US" b="1" u="sng" dirty="0" smtClean="0"/>
              <a:t>VALUES INVENTORIES:  </a:t>
            </a:r>
            <a:r>
              <a:rPr lang="en-US" dirty="0" smtClean="0"/>
              <a:t>Allows students to identify what is most important to them in regard to motivation, working conditions and much more</a:t>
            </a:r>
          </a:p>
          <a:p>
            <a:pPr marL="342900" indent="-342900">
              <a:buAutoNum type="arabicPeriod"/>
            </a:pPr>
            <a:r>
              <a:rPr lang="en-US" b="1" u="sng" dirty="0" smtClean="0"/>
              <a:t>PERSONALITY ASSESSMENTS:  </a:t>
            </a:r>
            <a:r>
              <a:rPr lang="en-US" dirty="0" smtClean="0"/>
              <a:t>Helps students find careers suited to their characteristics, strengths &amp; weaknesses</a:t>
            </a:r>
            <a:endParaRPr lang="en-US" b="1" u="sng" dirty="0"/>
          </a:p>
        </p:txBody>
      </p:sp>
    </p:spTree>
    <p:extLst>
      <p:ext uri="{BB962C8B-B14F-4D97-AF65-F5344CB8AC3E}">
        <p14:creationId xmlns:p14="http://schemas.microsoft.com/office/powerpoint/2010/main" val="3418367581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7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/>
          <a:lstStyle/>
          <a:p>
            <a:r>
              <a:rPr lang="en-US" dirty="0" smtClean="0"/>
              <a:t>WHAT ARE SOME FINAL THOUGHTS &amp; RESOURCES FOR COLLEGE/CAREER DEVELOPMENT FOR MY STUDENT?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9829" y="272338"/>
            <a:ext cx="6955970" cy="6268652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9122" y="2260738"/>
            <a:ext cx="3934278" cy="4161833"/>
          </a:xfrm>
        </p:spPr>
        <p:txBody>
          <a:bodyPr/>
          <a:lstStyle/>
          <a:p>
            <a:r>
              <a:rPr lang="en-US" b="1" u="sng" dirty="0" smtClean="0"/>
              <a:t>FINAL THOUGHTS:  </a:t>
            </a:r>
            <a:endParaRPr lang="en-US" dirty="0" smtClean="0"/>
          </a:p>
          <a:p>
            <a:pPr marL="342900" indent="-342900">
              <a:buAutoNum type="arabicPeriod"/>
            </a:pPr>
            <a:r>
              <a:rPr lang="en-US" dirty="0" smtClean="0"/>
              <a:t>Don’t rely to heavily on a single assessment when exploring – interests, values, </a:t>
            </a:r>
            <a:r>
              <a:rPr lang="en-US" dirty="0" smtClean="0"/>
              <a:t>etc. </a:t>
            </a:r>
            <a:r>
              <a:rPr lang="en-US" dirty="0" smtClean="0"/>
              <a:t>can change and the results are not meant to be definitive.  These assessments are just a bridge to discovering what is out there!</a:t>
            </a:r>
          </a:p>
          <a:p>
            <a:pPr marL="342900" indent="-342900">
              <a:buAutoNum type="arabicPeriod"/>
            </a:pPr>
            <a:r>
              <a:rPr lang="en-US" dirty="0" smtClean="0"/>
              <a:t>Take advantage of free resources!  All PISD students grade 7 &amp; up have access to Career Cruising, as do their parents &amp; Texas </a:t>
            </a:r>
            <a:r>
              <a:rPr lang="en-US" dirty="0" err="1" smtClean="0"/>
              <a:t>OnCourse</a:t>
            </a:r>
            <a:r>
              <a:rPr lang="en-US" dirty="0" smtClean="0"/>
              <a:t> is a great site with free college/career planning resources!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159848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Quotable</Template>
  <TotalTime>102</TotalTime>
  <Words>501</Words>
  <Application>Microsoft Office PowerPoint</Application>
  <PresentationFormat>Widescreen</PresentationFormat>
  <Paragraphs>34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Century Gothic</vt:lpstr>
      <vt:lpstr>Wingdings 2</vt:lpstr>
      <vt:lpstr>Quotable</vt:lpstr>
      <vt:lpstr>TIPS FOR PREPARING YOUR STUDENT FOR CAREER &amp; COLLEGE SUCCESS </vt:lpstr>
      <vt:lpstr>HOW SOON SHOULD I START TALKING TO MY CHILD ABOUT THEIR FUTURE CAREER AND EDUCATION?</vt:lpstr>
      <vt:lpstr>WHAT KIND OF CAREER ASSESSMENTS ARE OUT THERE &amp; WHERE CAN I FIND THEM?</vt:lpstr>
      <vt:lpstr>WHAT ARE SOME FINAL THOUGHTS &amp; RESOURCES FOR COLLEGE/CAREER DEVELOPMENT FOR MY STUDENT?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TIPS FOR PREPARING YOUR STUDENT FOR CAREER &amp; COLLEGE SUCCESS</dc:title>
  <dc:creator>Amy Hagerman</dc:creator>
  <cp:lastModifiedBy>Amy Hagerman</cp:lastModifiedBy>
  <cp:revision>10</cp:revision>
  <dcterms:created xsi:type="dcterms:W3CDTF">2018-11-12T19:50:11Z</dcterms:created>
  <dcterms:modified xsi:type="dcterms:W3CDTF">2018-11-13T22:05:07Z</dcterms:modified>
</cp:coreProperties>
</file>